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OWCcL/5RO3o5w0XpxgKtSDOYq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31" y="53"/>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customschemas.google.com/relationships/presentationmetadata" Target="meta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6acce523a1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6acce523a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6d6e05562f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6d6e05562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6d6e05562f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6d6e05562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d6e05562f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6d6e05562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7:notes"/>
          <p:cNvSpPr txBox="1">
            <a:spLocks noGrp="1"/>
          </p:cNvSpPr>
          <p:nvPr>
            <p:ph type="body" idx="1"/>
          </p:nvPr>
        </p:nvSpPr>
        <p:spPr>
          <a:xfrm>
            <a:off x="679750" y="4681950"/>
            <a:ext cx="5438125" cy="443552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47:notes"/>
          <p:cNvSpPr>
            <a:spLocks noGrp="1" noRot="1" noChangeAspect="1"/>
          </p:cNvSpPr>
          <p:nvPr>
            <p:ph type="sldImg" idx="2"/>
          </p:nvPr>
        </p:nvSpPr>
        <p:spPr>
          <a:xfrm>
            <a:off x="115888" y="739775"/>
            <a:ext cx="6567487" cy="3695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2"/>
        <p:cNvGrpSpPr/>
        <p:nvPr/>
      </p:nvGrpSpPr>
      <p:grpSpPr>
        <a:xfrm>
          <a:off x="0" y="0"/>
          <a:ext cx="0" cy="0"/>
          <a:chOff x="0" y="0"/>
          <a:chExt cx="0" cy="0"/>
        </a:xfrm>
      </p:grpSpPr>
      <p:sp>
        <p:nvSpPr>
          <p:cNvPr id="13" name="Google Shape;13;p4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9"/>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 name="Google Shape;15;p4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4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74"/>
        <p:cNvGrpSpPr/>
        <p:nvPr/>
      </p:nvGrpSpPr>
      <p:grpSpPr>
        <a:xfrm>
          <a:off x="0" y="0"/>
          <a:ext cx="0" cy="0"/>
          <a:chOff x="0" y="0"/>
          <a:chExt cx="0" cy="0"/>
        </a:xfrm>
      </p:grpSpPr>
      <p:sp>
        <p:nvSpPr>
          <p:cNvPr id="75" name="Google Shape;75;p61"/>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1"/>
          <p:cNvSpPr txBox="1">
            <a:spLocks noGrp="1"/>
          </p:cNvSpPr>
          <p:nvPr>
            <p:ph type="body" idx="1"/>
          </p:nvPr>
        </p:nvSpPr>
        <p:spPr>
          <a:xfrm rot="5400000">
            <a:off x="3872485" y="-562356"/>
            <a:ext cx="4023360" cy="9720073"/>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61"/>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直排標題及文字" type="vertTitleAndTx">
  <p:cSld name="VERTICAL_TITLE_AND_VERTICAL_TEXT">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rot="5400000">
            <a:off x="7334251"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rot="5400000">
            <a:off x="2076451"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3" name="Google Shape;83;p62"/>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62"/>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cxnSp>
        <p:nvCxnSpPr>
          <p:cNvPr id="86" name="Google Shape;86;p6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93"/>
        <p:cNvGrpSpPr/>
        <p:nvPr/>
      </p:nvGrpSpPr>
      <p:grpSpPr>
        <a:xfrm>
          <a:off x="0" y="0"/>
          <a:ext cx="0" cy="0"/>
          <a:chOff x="0" y="0"/>
          <a:chExt cx="0" cy="0"/>
        </a:xfrm>
      </p:grpSpPr>
      <p:sp>
        <p:nvSpPr>
          <p:cNvPr id="94" name="Google Shape;94;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7" name="Google Shape;9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98" name="Google Shape;9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標題投影片" type="title">
  <p:cSld name="TITLE">
    <p:spTree>
      <p:nvGrpSpPr>
        <p:cNvPr id="1" name="Shape 99"/>
        <p:cNvGrpSpPr/>
        <p:nvPr/>
      </p:nvGrpSpPr>
      <p:grpSpPr>
        <a:xfrm>
          <a:off x="0" y="0"/>
          <a:ext cx="0" cy="0"/>
          <a:chOff x="0" y="0"/>
          <a:chExt cx="0" cy="0"/>
        </a:xfrm>
      </p:grpSpPr>
      <p:sp>
        <p:nvSpPr>
          <p:cNvPr id="100" name="Google Shape;100;p5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3" name="Google Shape;103;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4" name="Google Shape;104;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105"/>
        <p:cNvGrpSpPr/>
        <p:nvPr/>
      </p:nvGrpSpPr>
      <p:grpSpPr>
        <a:xfrm>
          <a:off x="0" y="0"/>
          <a:ext cx="0" cy="0"/>
          <a:chOff x="0" y="0"/>
          <a:chExt cx="0" cy="0"/>
        </a:xfrm>
      </p:grpSpPr>
      <p:sp>
        <p:nvSpPr>
          <p:cNvPr id="106" name="Google Shape;106;p6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6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09" name="Google Shape;109;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0" name="Google Shape;11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111"/>
        <p:cNvGrpSpPr/>
        <p:nvPr/>
      </p:nvGrpSpPr>
      <p:grpSpPr>
        <a:xfrm>
          <a:off x="0" y="0"/>
          <a:ext cx="0" cy="0"/>
          <a:chOff x="0" y="0"/>
          <a:chExt cx="0" cy="0"/>
        </a:xfrm>
      </p:grpSpPr>
      <p:sp>
        <p:nvSpPr>
          <p:cNvPr id="112" name="Google Shape;112;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6" name="Google Shape;116;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118"/>
        <p:cNvGrpSpPr/>
        <p:nvPr/>
      </p:nvGrpSpPr>
      <p:grpSpPr>
        <a:xfrm>
          <a:off x="0" y="0"/>
          <a:ext cx="0" cy="0"/>
          <a:chOff x="0" y="0"/>
          <a:chExt cx="0" cy="0"/>
        </a:xfrm>
      </p:grpSpPr>
      <p:sp>
        <p:nvSpPr>
          <p:cNvPr id="119" name="Google Shape;119;p6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6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6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5" name="Google Shape;125;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6" name="Google Shape;12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127"/>
        <p:cNvGrpSpPr/>
        <p:nvPr/>
      </p:nvGrpSpPr>
      <p:grpSpPr>
        <a:xfrm>
          <a:off x="0" y="0"/>
          <a:ext cx="0" cy="0"/>
          <a:chOff x="0" y="0"/>
          <a:chExt cx="0" cy="0"/>
        </a:xfrm>
      </p:grpSpPr>
      <p:sp>
        <p:nvSpPr>
          <p:cNvPr id="128" name="Google Shape;128;p6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0" name="Google Shape;130;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1" name="Google Shape;131;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32"/>
        <p:cNvGrpSpPr/>
        <p:nvPr/>
      </p:nvGrpSpPr>
      <p:grpSpPr>
        <a:xfrm>
          <a:off x="0" y="0"/>
          <a:ext cx="0" cy="0"/>
          <a:chOff x="0" y="0"/>
          <a:chExt cx="0" cy="0"/>
        </a:xfrm>
      </p:grpSpPr>
      <p:sp>
        <p:nvSpPr>
          <p:cNvPr id="133" name="Google Shape;133;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4" name="Google Shape;134;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136"/>
        <p:cNvGrpSpPr/>
        <p:nvPr/>
      </p:nvGrpSpPr>
      <p:grpSpPr>
        <a:xfrm>
          <a:off x="0" y="0"/>
          <a:ext cx="0" cy="0"/>
          <a:chOff x="0" y="0"/>
          <a:chExt cx="0" cy="0"/>
        </a:xfrm>
      </p:grpSpPr>
      <p:sp>
        <p:nvSpPr>
          <p:cNvPr id="137" name="Google Shape;137;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6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6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1" name="Google Shape;141;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2" name="Google Shape;142;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標題投影片" type="title">
  <p:cSld name="TITLE">
    <p:spTree>
      <p:nvGrpSpPr>
        <p:cNvPr id="1" name="Shape 18"/>
        <p:cNvGrpSpPr/>
        <p:nvPr/>
      </p:nvGrpSpPr>
      <p:grpSpPr>
        <a:xfrm>
          <a:off x="0" y="0"/>
          <a:ext cx="0" cy="0"/>
          <a:chOff x="0" y="0"/>
          <a:chExt cx="0" cy="0"/>
        </a:xfrm>
      </p:grpSpPr>
      <p:sp>
        <p:nvSpPr>
          <p:cNvPr id="19" name="Google Shape;19;p53"/>
          <p:cNvSpPr txBox="1">
            <a:spLocks noGrp="1"/>
          </p:cNvSpPr>
          <p:nvPr>
            <p:ph type="ctr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53"/>
          <p:cNvSpPr txBox="1">
            <a:spLocks noGrp="1"/>
          </p:cNvSpPr>
          <p:nvPr>
            <p:ph type="subTitle"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FEFEFE"/>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21" name="Google Shape;21;p53"/>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53"/>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
        <p:nvSpPr>
          <p:cNvPr id="24" name="Google Shape;24;p53"/>
          <p:cNvSpPr/>
          <p:nvPr/>
        </p:nvSpPr>
        <p:spPr>
          <a:xfrm>
            <a:off x="0" y="-1"/>
            <a:ext cx="12192000" cy="4572001"/>
          </a:xfrm>
          <a:prstGeom prst="rect">
            <a:avLst/>
          </a:prstGeom>
          <a:blipFill rotWithShape="1">
            <a:blip r:embed="rId2">
              <a:alphaModFix/>
            </a:blip>
            <a:tile tx="25400" ty="6350" sx="71000" sy="71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53"/>
          <p:cNvCxnSpPr/>
          <p:nvPr/>
        </p:nvCxnSpPr>
        <p:spPr>
          <a:xfrm rot="10800000">
            <a:off x="8386842"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143"/>
        <p:cNvGrpSpPr/>
        <p:nvPr/>
      </p:nvGrpSpPr>
      <p:grpSpPr>
        <a:xfrm>
          <a:off x="0" y="0"/>
          <a:ext cx="0" cy="0"/>
          <a:chOff x="0" y="0"/>
          <a:chExt cx="0" cy="0"/>
        </a:xfrm>
      </p:grpSpPr>
      <p:sp>
        <p:nvSpPr>
          <p:cNvPr id="144" name="Google Shape;144;p6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69"/>
          <p:cNvSpPr>
            <a:spLocks noGrp="1"/>
          </p:cNvSpPr>
          <p:nvPr>
            <p:ph type="pic" idx="2"/>
          </p:nvPr>
        </p:nvSpPr>
        <p:spPr>
          <a:xfrm>
            <a:off x="5183188" y="987425"/>
            <a:ext cx="6172200" cy="4873625"/>
          </a:xfrm>
          <a:prstGeom prst="rect">
            <a:avLst/>
          </a:prstGeom>
          <a:noFill/>
          <a:ln>
            <a:noFill/>
          </a:ln>
        </p:spPr>
      </p:sp>
      <p:sp>
        <p:nvSpPr>
          <p:cNvPr id="146" name="Google Shape;146;p6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8" name="Google Shape;148;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9" name="Google Shape;149;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150"/>
        <p:cNvGrpSpPr/>
        <p:nvPr/>
      </p:nvGrpSpPr>
      <p:grpSpPr>
        <a:xfrm>
          <a:off x="0" y="0"/>
          <a:ext cx="0" cy="0"/>
          <a:chOff x="0" y="0"/>
          <a:chExt cx="0" cy="0"/>
        </a:xfrm>
      </p:grpSpPr>
      <p:sp>
        <p:nvSpPr>
          <p:cNvPr id="151" name="Google Shape;151;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7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4" name="Google Shape;154;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5" name="Google Shape;155;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156"/>
        <p:cNvGrpSpPr/>
        <p:nvPr/>
      </p:nvGrpSpPr>
      <p:grpSpPr>
        <a:xfrm>
          <a:off x="0" y="0"/>
          <a:ext cx="0" cy="0"/>
          <a:chOff x="0" y="0"/>
          <a:chExt cx="0" cy="0"/>
        </a:xfrm>
      </p:grpSpPr>
      <p:sp>
        <p:nvSpPr>
          <p:cNvPr id="157" name="Google Shape;157;p7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7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0" name="Google Shape;160;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1" name="Google Shape;161;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章節標題" type="secHead">
  <p:cSld name="SECTION_HEADER">
    <p:spTree>
      <p:nvGrpSpPr>
        <p:cNvPr id="1" name="Shape 26"/>
        <p:cNvGrpSpPr/>
        <p:nvPr/>
      </p:nvGrpSpPr>
      <p:grpSpPr>
        <a:xfrm>
          <a:off x="0" y="0"/>
          <a:ext cx="0" cy="0"/>
          <a:chOff x="0" y="0"/>
          <a:chExt cx="0" cy="0"/>
        </a:xfrm>
      </p:grpSpPr>
      <p:sp>
        <p:nvSpPr>
          <p:cNvPr id="27" name="Google Shape;27;p54"/>
          <p:cNvSpPr txBox="1">
            <a:spLocks noGrp="1"/>
          </p:cNvSpPr>
          <p:nvPr>
            <p:ph type="title"/>
          </p:nvPr>
        </p:nvSpPr>
        <p:spPr>
          <a:xfrm>
            <a:off x="457200" y="4960137"/>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54"/>
          <p:cNvSpPr txBox="1">
            <a:spLocks noGrp="1"/>
          </p:cNvSpPr>
          <p:nvPr>
            <p:ph type="body" idx="1"/>
          </p:nvPr>
        </p:nvSpPr>
        <p:spPr>
          <a:xfrm>
            <a:off x="8610600" y="4960137"/>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FEFEFE"/>
                </a:solidFill>
              </a:defRPr>
            </a:lvl1pPr>
            <a:lvl2pPr marL="914400" lvl="1" indent="-228600" algn="l">
              <a:lnSpc>
                <a:spcPct val="90000"/>
              </a:lnSpc>
              <a:spcBef>
                <a:spcPts val="200"/>
              </a:spcBef>
              <a:spcAft>
                <a:spcPts val="0"/>
              </a:spcAft>
              <a:buSzPts val="1800"/>
              <a:buNone/>
              <a:defRPr sz="1800">
                <a:solidFill>
                  <a:schemeClr val="lt1"/>
                </a:solidFill>
              </a:defRPr>
            </a:lvl2pPr>
            <a:lvl3pPr marL="1371600" lvl="2" indent="-228600" algn="l">
              <a:lnSpc>
                <a:spcPct val="90000"/>
              </a:lnSpc>
              <a:spcBef>
                <a:spcPts val="400"/>
              </a:spcBef>
              <a:spcAft>
                <a:spcPts val="0"/>
              </a:spcAft>
              <a:buSzPts val="1600"/>
              <a:buNone/>
              <a:defRPr sz="1600">
                <a:solidFill>
                  <a:schemeClr val="lt1"/>
                </a:solidFill>
              </a:defRPr>
            </a:lvl3pPr>
            <a:lvl4pPr marL="1828800" lvl="3" indent="-228600" algn="l">
              <a:lnSpc>
                <a:spcPct val="90000"/>
              </a:lnSpc>
              <a:spcBef>
                <a:spcPts val="400"/>
              </a:spcBef>
              <a:spcAft>
                <a:spcPts val="0"/>
              </a:spcAft>
              <a:buSzPts val="1400"/>
              <a:buNone/>
              <a:defRPr sz="1400">
                <a:solidFill>
                  <a:schemeClr val="lt1"/>
                </a:solidFill>
              </a:defRPr>
            </a:lvl4pPr>
            <a:lvl5pPr marL="2286000" lvl="4" indent="-228600" algn="l">
              <a:lnSpc>
                <a:spcPct val="90000"/>
              </a:lnSpc>
              <a:spcBef>
                <a:spcPts val="400"/>
              </a:spcBef>
              <a:spcAft>
                <a:spcPts val="0"/>
              </a:spcAft>
              <a:buSzPts val="1400"/>
              <a:buNone/>
              <a:defRPr sz="1400">
                <a:solidFill>
                  <a:schemeClr val="lt1"/>
                </a:solidFill>
              </a:defRPr>
            </a:lvl5pPr>
            <a:lvl6pPr marL="2743200" lvl="5" indent="-228600" algn="l">
              <a:lnSpc>
                <a:spcPct val="90000"/>
              </a:lnSpc>
              <a:spcBef>
                <a:spcPts val="400"/>
              </a:spcBef>
              <a:spcAft>
                <a:spcPts val="0"/>
              </a:spcAft>
              <a:buSzPts val="1400"/>
              <a:buNone/>
              <a:defRPr sz="1400">
                <a:solidFill>
                  <a:schemeClr val="lt1"/>
                </a:solidFill>
              </a:defRPr>
            </a:lvl6pPr>
            <a:lvl7pPr marL="3200400" lvl="6" indent="-228600" algn="l">
              <a:lnSpc>
                <a:spcPct val="90000"/>
              </a:lnSpc>
              <a:spcBef>
                <a:spcPts val="400"/>
              </a:spcBef>
              <a:spcAft>
                <a:spcPts val="0"/>
              </a:spcAft>
              <a:buSzPts val="1400"/>
              <a:buNone/>
              <a:defRPr sz="1400">
                <a:solidFill>
                  <a:schemeClr val="lt1"/>
                </a:solidFill>
              </a:defRPr>
            </a:lvl7pPr>
            <a:lvl8pPr marL="3657600" lvl="7" indent="-228600" algn="l">
              <a:lnSpc>
                <a:spcPct val="90000"/>
              </a:lnSpc>
              <a:spcBef>
                <a:spcPts val="400"/>
              </a:spcBef>
              <a:spcAft>
                <a:spcPts val="0"/>
              </a:spcAft>
              <a:buSzPts val="1400"/>
              <a:buNone/>
              <a:defRPr sz="1400">
                <a:solidFill>
                  <a:schemeClr val="lt1"/>
                </a:solidFill>
              </a:defRPr>
            </a:lvl8pPr>
            <a:lvl9pPr marL="4114800" lvl="8" indent="-228600" algn="l">
              <a:lnSpc>
                <a:spcPct val="90000"/>
              </a:lnSpc>
              <a:spcBef>
                <a:spcPts val="400"/>
              </a:spcBef>
              <a:spcAft>
                <a:spcPts val="400"/>
              </a:spcAft>
              <a:buSzPts val="1400"/>
              <a:buNone/>
              <a:defRPr sz="1400">
                <a:solidFill>
                  <a:schemeClr val="lt1"/>
                </a:solidFill>
              </a:defRPr>
            </a:lvl9pPr>
          </a:lstStyle>
          <a:p>
            <a:endParaRPr/>
          </a:p>
        </p:txBody>
      </p:sp>
      <p:sp>
        <p:nvSpPr>
          <p:cNvPr id="29" name="Google Shape;29;p54"/>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4"/>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
        <p:nvSpPr>
          <p:cNvPr id="32" name="Google Shape;32;p54"/>
          <p:cNvSpPr/>
          <p:nvPr/>
        </p:nvSpPr>
        <p:spPr>
          <a:xfrm>
            <a:off x="0" y="-1"/>
            <a:ext cx="12192000" cy="4572000"/>
          </a:xfrm>
          <a:prstGeom prst="rect">
            <a:avLst/>
          </a:prstGeom>
          <a:blipFill rotWithShape="1">
            <a:blip r:embed="rId2">
              <a:alphaModFix/>
            </a:blip>
            <a:tile tx="25400" ty="6350" sx="71000" sy="71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54"/>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1024127"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55"/>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5"/>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5"/>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對" type="twoTxTwoObj">
  <p:cSld name="TWO_OBJECTS_WITH_TEXT">
    <p:spTree>
      <p:nvGrpSpPr>
        <p:cNvPr id="1" name="Shape 41"/>
        <p:cNvGrpSpPr/>
        <p:nvPr/>
      </p:nvGrpSpPr>
      <p:grpSpPr>
        <a:xfrm>
          <a:off x="0" y="0"/>
          <a:ext cx="0" cy="0"/>
          <a:chOff x="0" y="0"/>
          <a:chExt cx="0" cy="0"/>
        </a:xfrm>
      </p:grpSpPr>
      <p:sp>
        <p:nvSpPr>
          <p:cNvPr id="42" name="Google Shape;42;p56"/>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56"/>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4" name="Google Shape;44;p56"/>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6"/>
          <p:cNvSpPr txBox="1">
            <a:spLocks noGrp="1"/>
          </p:cNvSpPr>
          <p:nvPr>
            <p:ph type="body" idx="3"/>
          </p:nvPr>
        </p:nvSpPr>
        <p:spPr>
          <a:xfrm>
            <a:off x="599088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6" name="Google Shape;46;p56"/>
          <p:cNvSpPr txBox="1">
            <a:spLocks noGrp="1"/>
          </p:cNvSpPr>
          <p:nvPr>
            <p:ph type="body" idx="4"/>
          </p:nvPr>
        </p:nvSpPr>
        <p:spPr>
          <a:xfrm>
            <a:off x="599088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56"/>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7"/>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5"/>
        <p:cNvGrpSpPr/>
        <p:nvPr/>
      </p:nvGrpSpPr>
      <p:grpSpPr>
        <a:xfrm>
          <a:off x="0" y="0"/>
          <a:ext cx="0" cy="0"/>
          <a:chOff x="0" y="0"/>
          <a:chExt cx="0" cy="0"/>
        </a:xfrm>
      </p:grpSpPr>
      <p:sp>
        <p:nvSpPr>
          <p:cNvPr id="56" name="Google Shape;56;p5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FEFEFE"/>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SzPts val="2000"/>
              <a:buChar char="🢝"/>
              <a:defRPr sz="2000"/>
            </a:lvl2pPr>
            <a:lvl3pPr marL="1371600" lvl="2" indent="-330200" algn="l">
              <a:lnSpc>
                <a:spcPct val="90000"/>
              </a:lnSpc>
              <a:spcBef>
                <a:spcPts val="400"/>
              </a:spcBef>
              <a:spcAft>
                <a:spcPts val="0"/>
              </a:spcAft>
              <a:buSzPts val="1600"/>
              <a:buChar char="🢝"/>
              <a:defRPr sz="16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62" name="Google Shape;62;p59"/>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3" name="Google Shape;63;p59"/>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含標題的圖片" type="picTx">
  <p:cSld name="PICTURE_WITH_CAPTION_TEXT">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4960138"/>
            <a:ext cx="77724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FEFEFE"/>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a:spLocks noGrp="1"/>
          </p:cNvSpPr>
          <p:nvPr>
            <p:ph type="pic" idx="2"/>
          </p:nvPr>
        </p:nvSpPr>
        <p:spPr>
          <a:xfrm>
            <a:off x="0" y="-1"/>
            <a:ext cx="12188952" cy="4572000"/>
          </a:xfrm>
          <a:prstGeom prst="rect">
            <a:avLst/>
          </a:prstGeom>
          <a:solidFill>
            <a:schemeClr val="accent1"/>
          </a:solidFill>
          <a:ln>
            <a:noFill/>
          </a:ln>
        </p:spPr>
      </p:sp>
      <p:sp>
        <p:nvSpPr>
          <p:cNvPr id="69" name="Google Shape;69;p60"/>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FEFEFE"/>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sp>
        <p:nvSpPr>
          <p:cNvPr id="70" name="Google Shape;70;p60"/>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60"/>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FEFEFE"/>
              </a:buClr>
              <a:buSzPts val="1000"/>
              <a:buFont typeface="Twentieth Century"/>
              <a:buNone/>
              <a:defRPr/>
            </a:lvl1pPr>
            <a:lvl2pPr marL="0" lvl="1" indent="0" algn="r">
              <a:spcBef>
                <a:spcPts val="0"/>
              </a:spcBef>
              <a:spcAft>
                <a:spcPts val="0"/>
              </a:spcAft>
              <a:buClr>
                <a:srgbClr val="FEFEFE"/>
              </a:buClr>
              <a:buSzPts val="1000"/>
              <a:buFont typeface="Twentieth Century"/>
              <a:buNone/>
              <a:defRPr/>
            </a:lvl2pPr>
            <a:lvl3pPr marL="0" lvl="2" indent="0" algn="r">
              <a:spcBef>
                <a:spcPts val="0"/>
              </a:spcBef>
              <a:spcAft>
                <a:spcPts val="0"/>
              </a:spcAft>
              <a:buClr>
                <a:srgbClr val="FEFEFE"/>
              </a:buClr>
              <a:buSzPts val="1000"/>
              <a:buFont typeface="Twentieth Century"/>
              <a:buNone/>
              <a:defRPr/>
            </a:lvl3pPr>
            <a:lvl4pPr marL="0" lvl="3" indent="0" algn="r">
              <a:spcBef>
                <a:spcPts val="0"/>
              </a:spcBef>
              <a:spcAft>
                <a:spcPts val="0"/>
              </a:spcAft>
              <a:buClr>
                <a:srgbClr val="FEFEFE"/>
              </a:buClr>
              <a:buSzPts val="1000"/>
              <a:buFont typeface="Twentieth Century"/>
              <a:buNone/>
              <a:defRPr/>
            </a:lvl4pPr>
            <a:lvl5pPr marL="0" lvl="4" indent="0" algn="r">
              <a:spcBef>
                <a:spcPts val="0"/>
              </a:spcBef>
              <a:spcAft>
                <a:spcPts val="0"/>
              </a:spcAft>
              <a:buClr>
                <a:srgbClr val="FEFEFE"/>
              </a:buClr>
              <a:buSzPts val="1000"/>
              <a:buFont typeface="Twentieth Century"/>
              <a:buNone/>
              <a:defRPr/>
            </a:lvl5pPr>
            <a:lvl6pPr marL="0" lvl="5" indent="0" algn="r">
              <a:spcBef>
                <a:spcPts val="0"/>
              </a:spcBef>
              <a:spcAft>
                <a:spcPts val="0"/>
              </a:spcAft>
              <a:buClr>
                <a:srgbClr val="FEFEFE"/>
              </a:buClr>
              <a:buSzPts val="1000"/>
              <a:buFont typeface="Twentieth Century"/>
              <a:buNone/>
              <a:defRPr/>
            </a:lvl6pPr>
            <a:lvl7pPr marL="0" lvl="6" indent="0" algn="r">
              <a:spcBef>
                <a:spcPts val="0"/>
              </a:spcBef>
              <a:spcAft>
                <a:spcPts val="0"/>
              </a:spcAft>
              <a:buClr>
                <a:srgbClr val="FEFEFE"/>
              </a:buClr>
              <a:buSzPts val="1000"/>
              <a:buFont typeface="Twentieth Century"/>
              <a:buNone/>
              <a:defRPr/>
            </a:lvl7pPr>
            <a:lvl8pPr marL="0" lvl="7" indent="0" algn="r">
              <a:spcBef>
                <a:spcPts val="0"/>
              </a:spcBef>
              <a:spcAft>
                <a:spcPts val="0"/>
              </a:spcAft>
              <a:buClr>
                <a:srgbClr val="FEFEFE"/>
              </a:buClr>
              <a:buSzPts val="1000"/>
              <a:buFont typeface="Twentieth Century"/>
              <a:buNone/>
              <a:defRPr/>
            </a:lvl8pPr>
            <a:lvl9pPr marL="0" lvl="8" indent="0" algn="r">
              <a:spcBef>
                <a:spcPts val="0"/>
              </a:spcBef>
              <a:spcAft>
                <a:spcPts val="0"/>
              </a:spcAft>
              <a:buClr>
                <a:srgbClr val="FEFEFE"/>
              </a:buClr>
              <a:buSzPts val="1000"/>
              <a:buFont typeface="Twentieth Century"/>
              <a:buNone/>
              <a:defRPr/>
            </a:lvl9pPr>
          </a:lstStyle>
          <a:p>
            <a:pPr marL="0" lvl="0" indent="0" algn="r" rtl="0">
              <a:spcBef>
                <a:spcPts val="0"/>
              </a:spcBef>
              <a:spcAft>
                <a:spcPts val="0"/>
              </a:spcAft>
              <a:buNone/>
            </a:pPr>
            <a:fld id="{00000000-1234-1234-1234-123412341234}" type="slidenum">
              <a:rPr lang="zh-TW"/>
              <a:t>‹#›</a:t>
            </a:fld>
            <a:endParaRPr/>
          </a:p>
        </p:txBody>
      </p:sp>
      <p:cxnSp>
        <p:nvCxnSpPr>
          <p:cNvPr id="73" name="Google Shape;73;p60"/>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48"/>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FEFEFE"/>
              </a:buClr>
              <a:buSzPts val="5000"/>
              <a:buFont typeface="Twentieth Century"/>
              <a:buNone/>
              <a:defRPr sz="5000" b="0" i="0" u="none" strike="noStrike" cap="non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8"/>
          <p:cNvSpPr txBox="1">
            <a:spLocks noGrp="1"/>
          </p:cNvSpPr>
          <p:nvPr>
            <p:ph type="body" idx="1"/>
          </p:nvPr>
        </p:nvSpPr>
        <p:spPr>
          <a:xfrm>
            <a:off x="1024128" y="2286000"/>
            <a:ext cx="9720073"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1"/>
              </a:buClr>
              <a:buSzPts val="2200"/>
              <a:buFont typeface="Twentieth Century"/>
              <a:buChar char=" "/>
              <a:defRPr sz="2200" b="0" i="0" u="none" strike="noStrike" cap="none">
                <a:solidFill>
                  <a:schemeClr val="lt1"/>
                </a:solidFill>
                <a:latin typeface="Twentieth Century"/>
                <a:ea typeface="Twentieth Century"/>
                <a:cs typeface="Twentieth Century"/>
                <a:sym typeface="Twentieth Century"/>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8" name="Google Shape;8;p48"/>
          <p:cNvSpPr txBox="1">
            <a:spLocks noGrp="1"/>
          </p:cNvSpPr>
          <p:nvPr>
            <p:ph type="dt" idx="10"/>
          </p:nvPr>
        </p:nvSpPr>
        <p:spPr>
          <a:xfrm>
            <a:off x="1024129" y="6470704"/>
            <a:ext cx="2154143" cy="27432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9" name="Google Shape;9;p48"/>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EFEFE"/>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0" name="Google Shape;10;p4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1pPr>
            <a:lvl2pPr marL="0" marR="0" lvl="1"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2pPr>
            <a:lvl3pPr marL="0" marR="0" lvl="2"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3pPr>
            <a:lvl4pPr marL="0" marR="0" lvl="3"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4pPr>
            <a:lvl5pPr marL="0" marR="0" lvl="4"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5pPr>
            <a:lvl6pPr marL="0" marR="0" lvl="5"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6pPr>
            <a:lvl7pPr marL="0" marR="0" lvl="6"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7pPr>
            <a:lvl8pPr marL="0" marR="0" lvl="7"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8pPr>
            <a:lvl9pPr marL="0" marR="0" lvl="8" indent="0" algn="r" rtl="0">
              <a:spcBef>
                <a:spcPts val="0"/>
              </a:spcBef>
              <a:spcAft>
                <a:spcPts val="0"/>
              </a:spcAft>
              <a:buClr>
                <a:srgbClr val="FEFEFE"/>
              </a:buClr>
              <a:buSzPts val="1000"/>
              <a:buFont typeface="Twentieth Century"/>
              <a:buNone/>
              <a:defRPr sz="1000" b="0" i="0" u="none" strike="noStrike" cap="none">
                <a:solidFill>
                  <a:srgbClr val="FEFEFE"/>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zh-TW"/>
              <a:t>‹#›</a:t>
            </a:fld>
            <a:endParaRPr/>
          </a:p>
        </p:txBody>
      </p:sp>
      <p:cxnSp>
        <p:nvCxnSpPr>
          <p:cNvPr id="11" name="Google Shape;11;p48"/>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body" idx="1"/>
          </p:nvPr>
        </p:nvSpPr>
        <p:spPr>
          <a:xfrm>
            <a:off x="833490" y="18662"/>
            <a:ext cx="10969733" cy="6858001"/>
          </a:xfrm>
          <a:prstGeom prst="rect">
            <a:avLst/>
          </a:prstGeom>
          <a:noFill/>
          <a:ln>
            <a:noFill/>
          </a:ln>
        </p:spPr>
        <p:txBody>
          <a:bodyPr spcFirstLastPara="1" wrap="square" lIns="91425" tIns="45700" rIns="91425" bIns="45700" anchor="ctr" anchorCtr="0">
            <a:normAutofit lnSpcReduction="20000"/>
          </a:bodyPr>
          <a:lstStyle/>
          <a:p>
            <a:pPr marL="285750" lvl="0" indent="-285750" algn="l" rtl="0">
              <a:lnSpc>
                <a:spcPct val="90000"/>
              </a:lnSpc>
              <a:spcBef>
                <a:spcPts val="0"/>
              </a:spcBef>
              <a:spcAft>
                <a:spcPts val="0"/>
              </a:spcAft>
              <a:buSzPts val="3200"/>
              <a:buChar char="▶"/>
            </a:pPr>
            <a:r>
              <a:rPr lang="zh-TW" sz="4000" b="1">
                <a:solidFill>
                  <a:srgbClr val="FFFF99"/>
                </a:solidFill>
              </a:rPr>
              <a:t>學生服裝儀容要求：</a:t>
            </a:r>
            <a:endParaRPr sz="4000" b="1">
              <a:solidFill>
                <a:srgbClr val="FFFF99"/>
              </a:solidFill>
            </a:endParaRPr>
          </a:p>
          <a:p>
            <a:pPr marL="285750" lvl="0" indent="-285750" algn="l" rtl="0">
              <a:lnSpc>
                <a:spcPct val="110000"/>
              </a:lnSpc>
              <a:spcBef>
                <a:spcPts val="1080"/>
              </a:spcBef>
              <a:spcAft>
                <a:spcPts val="0"/>
              </a:spcAft>
              <a:buSzPts val="1920"/>
              <a:buFont typeface="Noto Sans Symbols"/>
              <a:buChar char="●"/>
            </a:pPr>
            <a:r>
              <a:rPr lang="zh-TW" sz="2400" b="1"/>
              <a:t>學校無髮禁，學生髮色或髮式不得予以限制或要求，以免衍生爭議。</a:t>
            </a:r>
            <a:endParaRPr/>
          </a:p>
          <a:p>
            <a:pPr marL="285750" lvl="0" indent="-285750" algn="l" rtl="0">
              <a:lnSpc>
                <a:spcPct val="110000"/>
              </a:lnSpc>
              <a:spcBef>
                <a:spcPts val="1080"/>
              </a:spcBef>
              <a:spcAft>
                <a:spcPts val="0"/>
              </a:spcAft>
              <a:buSzPts val="1920"/>
              <a:buFont typeface="Noto Sans Symbols"/>
              <a:buChar char="●"/>
            </a:pPr>
            <a:r>
              <a:rPr lang="zh-TW" sz="2400" b="1"/>
              <a:t>學生仍可依其個人體感溫度冷熱感受或當天的氣溫來自主彈性混搭穿著校服或個人便服上衣(外套)，但須以先穿好校服再搭自己便服為原則；上體育課時可換穿白色(淺色系)上衣運動。</a:t>
            </a:r>
            <a:endParaRPr sz="2400" b="1"/>
          </a:p>
          <a:p>
            <a:pPr marL="285750" lvl="0" indent="-285750" algn="l" rtl="0">
              <a:lnSpc>
                <a:spcPct val="110000"/>
              </a:lnSpc>
              <a:spcBef>
                <a:spcPts val="1080"/>
              </a:spcBef>
              <a:spcAft>
                <a:spcPts val="0"/>
              </a:spcAft>
              <a:buSzPts val="1920"/>
              <a:buFont typeface="Noto Sans Symbols"/>
              <a:buChar char="●"/>
            </a:pPr>
            <a:r>
              <a:rPr lang="zh-TW" sz="2400" b="1"/>
              <a:t>穿著運動外套時，外套拉鍊應拉至與校徽同高度；除冬季西裝外套外，上衣均應繡上姓名(或學號)，以利識別。</a:t>
            </a:r>
            <a:endParaRPr sz="2400" b="1"/>
          </a:p>
          <a:p>
            <a:pPr marL="285750" lvl="0" indent="-285750" algn="l" rtl="0">
              <a:lnSpc>
                <a:spcPct val="110000"/>
              </a:lnSpc>
              <a:spcBef>
                <a:spcPts val="1080"/>
              </a:spcBef>
              <a:spcAft>
                <a:spcPts val="0"/>
              </a:spcAft>
              <a:buSzPts val="1920"/>
              <a:buFont typeface="Noto Sans Symbols"/>
              <a:buChar char="●"/>
            </a:pPr>
            <a:r>
              <a:rPr lang="zh-TW" sz="2400" b="1"/>
              <a:t>不得刺青，在入學前即有亦不得外露，應予以遮蔽。</a:t>
            </a:r>
            <a:endParaRPr sz="2400" b="1"/>
          </a:p>
          <a:p>
            <a:pPr marL="285750" lvl="0" indent="-285750" algn="l" rtl="0">
              <a:lnSpc>
                <a:spcPct val="110000"/>
              </a:lnSpc>
              <a:spcBef>
                <a:spcPts val="1080"/>
              </a:spcBef>
              <a:spcAft>
                <a:spcPts val="0"/>
              </a:spcAft>
              <a:buSzPts val="1920"/>
              <a:buFont typeface="Noto Sans Symbols"/>
              <a:buChar char="●"/>
            </a:pPr>
            <a:r>
              <a:rPr lang="zh-TW" sz="2400" b="1"/>
              <a:t>基於實習安全及避免損失，禁止佩戴項鍊、耳環、戒指、手鐲等物。非有正當理由，不得穿著拖鞋或打赤腳。</a:t>
            </a:r>
            <a:endParaRPr sz="2400" b="1"/>
          </a:p>
          <a:p>
            <a:pPr marL="285750" lvl="0" indent="-285750" algn="l" rtl="0">
              <a:lnSpc>
                <a:spcPct val="110000"/>
              </a:lnSpc>
              <a:spcBef>
                <a:spcPts val="1080"/>
              </a:spcBef>
              <a:spcAft>
                <a:spcPts val="0"/>
              </a:spcAft>
              <a:buSzPts val="1920"/>
              <a:buFont typeface="Noto Sans Symbols"/>
              <a:buChar char="●"/>
            </a:pPr>
            <a:r>
              <a:rPr lang="zh-TW" sz="2400" b="1"/>
              <a:t>上放學應帶制式書包或背包，書包採左肩右斜(斜背)為原則；背包須肩帶雙背不可以單肩吊掛。</a:t>
            </a:r>
            <a:endParaRPr sz="2400" b="1"/>
          </a:p>
          <a:p>
            <a:pPr marL="285750" lvl="0" indent="-285750" algn="l" rtl="0">
              <a:lnSpc>
                <a:spcPct val="110000"/>
              </a:lnSpc>
              <a:spcBef>
                <a:spcPts val="1080"/>
              </a:spcBef>
              <a:spcAft>
                <a:spcPts val="0"/>
              </a:spcAft>
              <a:buSzPts val="1920"/>
              <a:buFont typeface="Noto Sans Symbols"/>
              <a:buChar char="●"/>
            </a:pPr>
            <a:r>
              <a:rPr lang="zh-TW" sz="2400" b="1" u="sng">
                <a:solidFill>
                  <a:srgbClr val="EBBAB1"/>
                </a:solidFill>
                <a:latin typeface="Twentieth Century"/>
                <a:ea typeface="Twentieth Century"/>
                <a:cs typeface="Twentieth Century"/>
                <a:sym typeface="Twentieth Century"/>
              </a:rPr>
              <a:t>對於違反服儀規定學生得視其情節，採取適當且合乎比例原則之輔導或管教措施(如：正向管教措施、口頭糾正、列入日常生活表現紀錄、通知監護人協請處理、書面自省或靜坐反省等)，但不得施以行政懲處或站立反省，亦不得以繞道間接方式對學生進行不當懲處。</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36acce523a1_0_17"/>
          <p:cNvSpPr txBox="1">
            <a:spLocks noGrp="1"/>
          </p:cNvSpPr>
          <p:nvPr>
            <p:ph type="body" idx="1"/>
          </p:nvPr>
        </p:nvSpPr>
        <p:spPr>
          <a:xfrm>
            <a:off x="1024125" y="715650"/>
            <a:ext cx="9720000" cy="55938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72" name="Google Shape;172;g36acce523a1_0_17"/>
          <p:cNvPicPr preferRelativeResize="0"/>
          <p:nvPr/>
        </p:nvPicPr>
        <p:blipFill>
          <a:blip r:embed="rId3">
            <a:alphaModFix/>
          </a:blip>
          <a:stretch>
            <a:fillRect/>
          </a:stretch>
        </p:blipFill>
        <p:spPr>
          <a:xfrm>
            <a:off x="756050" y="1071275"/>
            <a:ext cx="11267773" cy="502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36d6e05562f_0_6"/>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78" name="Google Shape;178;g36d6e05562f_0_6"/>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79" name="Google Shape;179;g36d6e05562f_0_6"/>
          <p:cNvPicPr preferRelativeResize="0"/>
          <p:nvPr/>
        </p:nvPicPr>
        <p:blipFill>
          <a:blip r:embed="rId3">
            <a:alphaModFix/>
          </a:blip>
          <a:stretch>
            <a:fillRect/>
          </a:stretch>
        </p:blipFill>
        <p:spPr>
          <a:xfrm>
            <a:off x="169775" y="96225"/>
            <a:ext cx="11851150" cy="666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36d6e05562f_0_12"/>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85" name="Google Shape;185;g36d6e05562f_0_12"/>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86" name="Google Shape;186;g36d6e05562f_0_12"/>
          <p:cNvPicPr preferRelativeResize="0"/>
          <p:nvPr/>
        </p:nvPicPr>
        <p:blipFill>
          <a:blip r:embed="rId3">
            <a:alphaModFix/>
          </a:blip>
          <a:stretch>
            <a:fillRect/>
          </a:stretch>
        </p:blipFill>
        <p:spPr>
          <a:xfrm>
            <a:off x="274650" y="61425"/>
            <a:ext cx="11808150" cy="6642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36d6e05562f_0_17"/>
          <p:cNvSpPr txBox="1">
            <a:spLocks noGrp="1"/>
          </p:cNvSpPr>
          <p:nvPr>
            <p:ph type="title"/>
          </p:nvPr>
        </p:nvSpPr>
        <p:spPr>
          <a:xfrm>
            <a:off x="1024128" y="585216"/>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92" name="Google Shape;192;g36d6e05562f_0_17"/>
          <p:cNvSpPr txBox="1">
            <a:spLocks noGrp="1"/>
          </p:cNvSpPr>
          <p:nvPr>
            <p:ph type="body" idx="1"/>
          </p:nvPr>
        </p:nvSpPr>
        <p:spPr>
          <a:xfrm>
            <a:off x="1024128" y="2286000"/>
            <a:ext cx="9720000" cy="4023300"/>
          </a:xfrm>
          <a:prstGeom prst="rect">
            <a:avLst/>
          </a:prstGeom>
        </p:spPr>
        <p:txBody>
          <a:bodyPr spcFirstLastPara="1" wrap="square" lIns="45700" tIns="45700" rIns="45700" bIns="45700" anchor="t" anchorCtr="0">
            <a:normAutofit/>
          </a:bodyPr>
          <a:lstStyle/>
          <a:p>
            <a:pPr marL="0" lvl="0" indent="0" algn="l" rtl="0">
              <a:spcBef>
                <a:spcPts val="1200"/>
              </a:spcBef>
              <a:spcAft>
                <a:spcPts val="200"/>
              </a:spcAft>
              <a:buNone/>
            </a:pPr>
            <a:endParaRPr/>
          </a:p>
        </p:txBody>
      </p:sp>
      <p:pic>
        <p:nvPicPr>
          <p:cNvPr id="193" name="Google Shape;193;g36d6e05562f_0_17"/>
          <p:cNvPicPr preferRelativeResize="0"/>
          <p:nvPr/>
        </p:nvPicPr>
        <p:blipFill>
          <a:blip r:embed="rId3">
            <a:alphaModFix/>
          </a:blip>
          <a:stretch>
            <a:fillRect/>
          </a:stretch>
        </p:blipFill>
        <p:spPr>
          <a:xfrm>
            <a:off x="353325" y="104625"/>
            <a:ext cx="11652676" cy="655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47" descr="https://lh5.googleusercontent.com/i2ti_gTOAxudZnQP4TCJLPS6hlzxKSN1DXpbrBeWWlmfWQud0qwx03qNr2xj1tqCoU0WEcxGZc81uaJDiC-pZfyG8dosPaoLdrMSocjdIbJGa79fIr0jssCLDhcNQqCykhYgpns7pcfph2G1Rg"/>
          <p:cNvPicPr preferRelativeResize="0"/>
          <p:nvPr/>
        </p:nvPicPr>
        <p:blipFill rotWithShape="1">
          <a:blip r:embed="rId3">
            <a:alphaModFix/>
          </a:blip>
          <a:srcRect/>
          <a:stretch/>
        </p:blipFill>
        <p:spPr>
          <a:xfrm>
            <a:off x="277472" y="235573"/>
            <a:ext cx="2404782" cy="2970614"/>
          </a:xfrm>
          <a:prstGeom prst="rect">
            <a:avLst/>
          </a:prstGeom>
          <a:noFill/>
          <a:ln>
            <a:noFill/>
          </a:ln>
        </p:spPr>
      </p:pic>
      <p:pic>
        <p:nvPicPr>
          <p:cNvPr id="199" name="Google Shape;199;p47" descr="https://lh5.googleusercontent.com/-i7zQizjhHLLYzQ-BtKPOIl4NJxBt27tL76qc_33nEbiPXMU5co5UQNe_XswyoO_h3mSC0kXJSjFmKBX-jRhU2zsPMBaahsutGCREKEHOlt3UrIbNl8wgn6Gnqmf9tXh6s-Am3U4e7tfBTHAPQ"/>
          <p:cNvPicPr preferRelativeResize="0"/>
          <p:nvPr/>
        </p:nvPicPr>
        <p:blipFill rotWithShape="1">
          <a:blip r:embed="rId4">
            <a:alphaModFix/>
          </a:blip>
          <a:srcRect/>
          <a:stretch/>
        </p:blipFill>
        <p:spPr>
          <a:xfrm>
            <a:off x="3055394" y="235573"/>
            <a:ext cx="2527379" cy="2970614"/>
          </a:xfrm>
          <a:prstGeom prst="rect">
            <a:avLst/>
          </a:prstGeom>
          <a:noFill/>
          <a:ln>
            <a:noFill/>
          </a:ln>
        </p:spPr>
      </p:pic>
      <p:pic>
        <p:nvPicPr>
          <p:cNvPr id="200" name="Google Shape;200;p47" descr="https://lh4.googleusercontent.com/h3gu0LcZ3s09b6TAMAg_eGskuH3-FU0oYI8qs1WqAciElOPXDVFAEQM8X11cTj169JOyw6EAk6tj_7KwZ5igEfVMujbcnbQ4xXobd-BV2FqWsKTXE7Y6uv24Ds9y7scYeq9e1eCDgAcswUNTmw"/>
          <p:cNvPicPr preferRelativeResize="0"/>
          <p:nvPr/>
        </p:nvPicPr>
        <p:blipFill rotWithShape="1">
          <a:blip r:embed="rId5">
            <a:alphaModFix/>
          </a:blip>
          <a:srcRect/>
          <a:stretch/>
        </p:blipFill>
        <p:spPr>
          <a:xfrm>
            <a:off x="277472" y="3706791"/>
            <a:ext cx="2404782" cy="2968867"/>
          </a:xfrm>
          <a:prstGeom prst="rect">
            <a:avLst/>
          </a:prstGeom>
          <a:noFill/>
          <a:ln>
            <a:noFill/>
          </a:ln>
        </p:spPr>
      </p:pic>
      <p:pic>
        <p:nvPicPr>
          <p:cNvPr id="201" name="Google Shape;201;p47" descr="https://lh6.googleusercontent.com/2r-xgr9bYcsziUGOMzyiNVI3VtkdkschZ-yE9ohd9rm8XVXKi1AICiHGJRM8HXL12-F4mbkPP1rxg5y11-oPcm0RP9pY0mOC7_OiFQS9TzSiGr96BNzHahaIgtENeOaGBVvf1AJUsJUwWVtXKQ"/>
          <p:cNvPicPr preferRelativeResize="0"/>
          <p:nvPr/>
        </p:nvPicPr>
        <p:blipFill rotWithShape="1">
          <a:blip r:embed="rId6">
            <a:alphaModFix/>
          </a:blip>
          <a:srcRect/>
          <a:stretch/>
        </p:blipFill>
        <p:spPr>
          <a:xfrm>
            <a:off x="3055393" y="3706790"/>
            <a:ext cx="2527379" cy="2968867"/>
          </a:xfrm>
          <a:prstGeom prst="rect">
            <a:avLst/>
          </a:prstGeom>
          <a:noFill/>
          <a:ln>
            <a:noFill/>
          </a:ln>
        </p:spPr>
      </p:pic>
      <p:pic>
        <p:nvPicPr>
          <p:cNvPr id="202" name="Google Shape;202;p47" descr="https://lh6.googleusercontent.com/UESfGzRtX-KHIiNaqy8THgE1MqGURAanRsRu-houlAYX3aQx_xN3_gBAfFEpDo3UiPK1OAsuN6N485oMOdUMh64iKpXk6VUqhJEf8IJNollIHcxhslagEd-K7onJc75XL2COl5Zh2Wmm7Uyh9g"/>
          <p:cNvPicPr preferRelativeResize="0"/>
          <p:nvPr/>
        </p:nvPicPr>
        <p:blipFill rotWithShape="1">
          <a:blip r:embed="rId7">
            <a:alphaModFix/>
          </a:blip>
          <a:srcRect/>
          <a:stretch/>
        </p:blipFill>
        <p:spPr>
          <a:xfrm>
            <a:off x="5955911" y="3706790"/>
            <a:ext cx="2354712" cy="2933701"/>
          </a:xfrm>
          <a:prstGeom prst="rect">
            <a:avLst/>
          </a:prstGeom>
          <a:noFill/>
          <a:ln>
            <a:noFill/>
          </a:ln>
        </p:spPr>
      </p:pic>
      <p:sp>
        <p:nvSpPr>
          <p:cNvPr id="203" name="Google Shape;203;p47"/>
          <p:cNvSpPr txBox="1"/>
          <p:nvPr/>
        </p:nvSpPr>
        <p:spPr>
          <a:xfrm>
            <a:off x="6669200" y="1193650"/>
            <a:ext cx="4836300" cy="1200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zh-TW" sz="3600" b="1" i="0" u="none" strike="noStrike" cap="none">
                <a:solidFill>
                  <a:srgbClr val="000000"/>
                </a:solidFill>
                <a:latin typeface="Microsoft JhengHei"/>
                <a:ea typeface="Microsoft JhengHei"/>
                <a:cs typeface="Microsoft JhengHei"/>
                <a:sym typeface="Microsoft JhengHei"/>
              </a:rPr>
              <a:t>啟英高中</a:t>
            </a:r>
            <a:r>
              <a:rPr lang="zh-TW" sz="3600" b="1">
                <a:latin typeface="Microsoft JhengHei"/>
                <a:ea typeface="Microsoft JhengHei"/>
                <a:cs typeface="Microsoft JhengHei"/>
                <a:sym typeface="Microsoft JhengHei"/>
              </a:rPr>
              <a:t>姓名(或</a:t>
            </a:r>
            <a:r>
              <a:rPr lang="zh-TW" sz="3600" b="1" i="0" u="none" strike="noStrike" cap="none">
                <a:solidFill>
                  <a:srgbClr val="000000"/>
                </a:solidFill>
                <a:latin typeface="Microsoft JhengHei"/>
                <a:ea typeface="Microsoft JhengHei"/>
                <a:cs typeface="Microsoft JhengHei"/>
                <a:sym typeface="Microsoft JhengHei"/>
              </a:rPr>
              <a:t>學號</a:t>
            </a:r>
            <a:r>
              <a:rPr lang="zh-TW" sz="3600" b="1">
                <a:latin typeface="Microsoft JhengHei"/>
                <a:ea typeface="Microsoft JhengHei"/>
                <a:cs typeface="Microsoft JhengHei"/>
                <a:sym typeface="Microsoft JhengHei"/>
              </a:rPr>
              <a:t>)</a:t>
            </a:r>
            <a:r>
              <a:rPr lang="zh-TW" sz="3600" b="1" i="0" u="none" strike="noStrike" cap="none">
                <a:solidFill>
                  <a:srgbClr val="000000"/>
                </a:solidFill>
                <a:latin typeface="Microsoft JhengHei"/>
                <a:ea typeface="Microsoft JhengHei"/>
                <a:cs typeface="Microsoft JhengHei"/>
                <a:sym typeface="Microsoft JhengHei"/>
              </a:rPr>
              <a:t>車縫</a:t>
            </a:r>
            <a:r>
              <a:rPr lang="zh-TW" sz="3600" b="1" i="0" u="sng" strike="noStrike" cap="none">
                <a:solidFill>
                  <a:srgbClr val="000000"/>
                </a:solidFill>
                <a:latin typeface="Microsoft JhengHei"/>
                <a:ea typeface="Microsoft JhengHei"/>
                <a:cs typeface="Microsoft JhengHei"/>
                <a:sym typeface="Microsoft JhengHei"/>
              </a:rPr>
              <a:t>位置</a:t>
            </a:r>
            <a:r>
              <a:rPr lang="zh-TW" sz="3600" b="1" i="0" u="none" strike="noStrike" cap="none">
                <a:solidFill>
                  <a:srgbClr val="000000"/>
                </a:solidFill>
                <a:latin typeface="Microsoft JhengHei"/>
                <a:ea typeface="Microsoft JhengHei"/>
                <a:cs typeface="Microsoft JhengHei"/>
                <a:sym typeface="Microsoft JhengHei"/>
              </a:rPr>
              <a:t>實例</a:t>
            </a:r>
            <a:endParaRPr sz="3600" b="1" i="0" u="none" strike="noStrike" cap="none">
              <a:solidFill>
                <a:srgbClr val="000000"/>
              </a:solidFill>
              <a:latin typeface="Microsoft JhengHei"/>
              <a:ea typeface="Microsoft JhengHei"/>
              <a:cs typeface="Microsoft JhengHei"/>
              <a:sym typeface="Microsoft Jheng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aphicFrame>
        <p:nvGraphicFramePr>
          <p:cNvPr id="208" name="Google Shape;208;p6"/>
          <p:cNvGraphicFramePr/>
          <p:nvPr/>
        </p:nvGraphicFramePr>
        <p:xfrm>
          <a:off x="813971" y="-578498"/>
          <a:ext cx="7742199" cy="8490857"/>
        </p:xfrm>
        <a:graphic>
          <a:graphicData uri="http://schemas.openxmlformats.org/presentationml/2006/ole">
            <mc:AlternateContent xmlns:mc="http://schemas.openxmlformats.org/markup-compatibility/2006">
              <mc:Choice xmlns:v="urn:schemas-microsoft-com:vml" Requires="v">
                <p:oleObj spid="_x0000_s1028" r:id="rId4" imgW="7742199" imgH="8490857" progId="AcroExch.Document.7">
                  <p:embed/>
                </p:oleObj>
              </mc:Choice>
              <mc:Fallback>
                <p:oleObj r:id="rId4" imgW="7742199" imgH="8490857" progId="AcroExch.Document.7">
                  <p:embed/>
                  <p:pic>
                    <p:nvPicPr>
                      <p:cNvPr id="208" name="Google Shape;208;p6"/>
                      <p:cNvPicPr preferRelativeResize="0"/>
                      <p:nvPr/>
                    </p:nvPicPr>
                    <p:blipFill rotWithShape="1">
                      <a:blip r:embed="rId5">
                        <a:alphaModFix/>
                      </a:blip>
                      <a:srcRect/>
                      <a:stretch/>
                    </p:blipFill>
                    <p:spPr>
                      <a:xfrm>
                        <a:off x="813971" y="-578498"/>
                        <a:ext cx="7742199" cy="8490857"/>
                      </a:xfrm>
                      <a:prstGeom prst="rect">
                        <a:avLst/>
                      </a:prstGeom>
                      <a:noFill/>
                      <a:ln>
                        <a:noFill/>
                      </a:ln>
                    </p:spPr>
                  </p:pic>
                </p:oleObj>
              </mc:Fallback>
            </mc:AlternateContent>
          </a:graphicData>
        </a:graphic>
      </p:graphicFrame>
      <p:sp>
        <p:nvSpPr>
          <p:cNvPr id="209" name="Google Shape;209;p6"/>
          <p:cNvSpPr/>
          <p:nvPr/>
        </p:nvSpPr>
        <p:spPr>
          <a:xfrm>
            <a:off x="7772401" y="895739"/>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0" name="Google Shape;210;p6"/>
          <p:cNvSpPr/>
          <p:nvPr/>
        </p:nvSpPr>
        <p:spPr>
          <a:xfrm>
            <a:off x="7772401" y="2970245"/>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1" name="Google Shape;211;p6"/>
          <p:cNvSpPr/>
          <p:nvPr/>
        </p:nvSpPr>
        <p:spPr>
          <a:xfrm>
            <a:off x="7772401" y="5044751"/>
            <a:ext cx="1800808" cy="905069"/>
          </a:xfrm>
          <a:prstGeom prst="rightArrow">
            <a:avLst>
              <a:gd name="adj1" fmla="val 50000"/>
              <a:gd name="adj2" fmla="val 50000"/>
            </a:avLst>
          </a:prstGeom>
          <a:solidFill>
            <a:schemeClr val="accent5"/>
          </a:solidFill>
          <a:ln w="15875" cap="flat" cmpd="sng">
            <a:solidFill>
              <a:srgbClr val="A984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12" name="Google Shape;212;p6"/>
          <p:cNvSpPr txBox="1"/>
          <p:nvPr/>
        </p:nvSpPr>
        <p:spPr>
          <a:xfrm>
            <a:off x="9750490" y="1082351"/>
            <a:ext cx="1632857"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夏季穿著</a:t>
            </a:r>
            <a:endParaRPr/>
          </a:p>
        </p:txBody>
      </p:sp>
      <p:sp>
        <p:nvSpPr>
          <p:cNvPr id="213" name="Google Shape;213;p6"/>
          <p:cNvSpPr txBox="1"/>
          <p:nvPr/>
        </p:nvSpPr>
        <p:spPr>
          <a:xfrm>
            <a:off x="9750489" y="3161169"/>
            <a:ext cx="2211356"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春(秋)季穿著</a:t>
            </a:r>
            <a:endParaRPr/>
          </a:p>
        </p:txBody>
      </p:sp>
      <p:sp>
        <p:nvSpPr>
          <p:cNvPr id="214" name="Google Shape;214;p6"/>
          <p:cNvSpPr txBox="1"/>
          <p:nvPr/>
        </p:nvSpPr>
        <p:spPr>
          <a:xfrm>
            <a:off x="9750490" y="5239987"/>
            <a:ext cx="1632857" cy="523220"/>
          </a:xfrm>
          <a:prstGeom prst="rect">
            <a:avLst/>
          </a:prstGeom>
          <a:solidFill>
            <a:srgbClr val="8A843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TW" sz="2800" b="1" i="0" u="none" strike="noStrike" cap="none">
                <a:solidFill>
                  <a:schemeClr val="lt1"/>
                </a:solidFill>
                <a:latin typeface="Twentieth Century"/>
                <a:ea typeface="Twentieth Century"/>
                <a:cs typeface="Twentieth Century"/>
                <a:sym typeface="Twentieth Century"/>
              </a:rPr>
              <a:t>冬季穿著</a:t>
            </a:r>
            <a:endParaRPr/>
          </a:p>
        </p:txBody>
      </p:sp>
    </p:spTree>
  </p:cSld>
  <p:clrMapOvr>
    <a:masterClrMapping/>
  </p:clrMapOvr>
</p:sld>
</file>

<file path=ppt/theme/theme1.xml><?xml version="1.0" encoding="utf-8"?>
<a:theme xmlns:a="http://schemas.openxmlformats.org/drawingml/2006/main" name="積分">
  <a:themeElements>
    <a:clrScheme name="積分">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303</Words>
  <Application>Microsoft Office PowerPoint</Application>
  <PresentationFormat>寬螢幕</PresentationFormat>
  <Paragraphs>12</Paragraphs>
  <Slides>7</Slides>
  <Notes>7</Notes>
  <HiddenSlides>0</HiddenSlides>
  <MMClips>0</MMClips>
  <ScaleCrop>false</ScaleCrop>
  <HeadingPairs>
    <vt:vector size="8" baseType="variant">
      <vt:variant>
        <vt:lpstr>使用字型</vt:lpstr>
      </vt:variant>
      <vt:variant>
        <vt:i4>5</vt:i4>
      </vt:variant>
      <vt:variant>
        <vt:lpstr>佈景主題</vt:lpstr>
      </vt:variant>
      <vt:variant>
        <vt:i4>2</vt:i4>
      </vt:variant>
      <vt:variant>
        <vt:lpstr>內嵌 OLE 伺服程式</vt:lpstr>
      </vt:variant>
      <vt:variant>
        <vt:i4>1</vt:i4>
      </vt:variant>
      <vt:variant>
        <vt:lpstr>投影片標題</vt:lpstr>
      </vt:variant>
      <vt:variant>
        <vt:i4>7</vt:i4>
      </vt:variant>
    </vt:vector>
  </HeadingPairs>
  <TitlesOfParts>
    <vt:vector size="15" baseType="lpstr">
      <vt:lpstr>Noto Sans Symbols</vt:lpstr>
      <vt:lpstr>Twentieth Century</vt:lpstr>
      <vt:lpstr>Microsoft JhengHei</vt:lpstr>
      <vt:lpstr>Arial</vt:lpstr>
      <vt:lpstr>Calibri</vt:lpstr>
      <vt:lpstr>積分</vt:lpstr>
      <vt:lpstr>Office 佈景主題</vt:lpstr>
      <vt:lpstr>AcroExch.Document.7</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03104</cp:lastModifiedBy>
  <cp:revision>1</cp:revision>
  <dcterms:created xsi:type="dcterms:W3CDTF">2022-08-17T13:59:49Z</dcterms:created>
  <dcterms:modified xsi:type="dcterms:W3CDTF">2025-07-07T08:27:02Z</dcterms:modified>
</cp:coreProperties>
</file>